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296D"/>
    <a:srgbClr val="C55A11"/>
    <a:srgbClr val="F99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4670"/>
  </p:normalViewPr>
  <p:slideViewPr>
    <p:cSldViewPr snapToGrid="0" snapToObjects="1">
      <p:cViewPr varScale="1">
        <p:scale>
          <a:sx n="110" d="100"/>
          <a:sy n="110" d="100"/>
        </p:scale>
        <p:origin x="3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9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E907CB-5E99-5349-8244-5239A1876D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10887E-2728-9F47-BFCC-28C2D51AFA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AE9E6-8E93-4C4E-BE07-E471416D922E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590D8F-759C-764A-A968-476ABBF56F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528BB4-5B3D-FE4F-BCB4-795CA3464A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1DEB8-4EE8-4B43-A295-BC254B742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91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CE906-00DD-D445-BCF7-0A061DD6B9AB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2B244-9705-1D43-A4EE-40312C0E5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6393E-6C24-8E4C-8E08-0AFE41D6BBF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70845"/>
            <a:ext cx="9144000" cy="1572518"/>
          </a:xfrm>
          <a:prstGeom prst="rect">
            <a:avLst/>
          </a:prstGeom>
        </p:spPr>
        <p:txBody>
          <a:bodyPr anchor="b"/>
          <a:lstStyle>
            <a:lvl1pPr algn="ctr">
              <a:defRPr sz="4800" b="1"/>
            </a:lvl1pPr>
          </a:lstStyle>
          <a:p>
            <a:r>
              <a:rPr lang="en-US" dirty="0"/>
              <a:t>Title (48pt)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2B704-1750-CB4B-B47C-1D50EE4D532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16401"/>
            <a:ext cx="9144000" cy="10985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sz="2400" dirty="0"/>
              <a:t>Author/s Name/s (24pt)</a:t>
            </a:r>
            <a:endParaRPr lang="en-US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278487BF-727C-734A-997D-9944A3D48BB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107782" y="5573367"/>
            <a:ext cx="2033588" cy="385762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xx October, 2019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6EC10E54-5E7D-2647-857B-D060EF23C6D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104600" y="5573367"/>
            <a:ext cx="2200275" cy="815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Your Company Logo</a:t>
            </a:r>
          </a:p>
        </p:txBody>
      </p:sp>
    </p:spTree>
    <p:extLst>
      <p:ext uri="{BB962C8B-B14F-4D97-AF65-F5344CB8AC3E}">
        <p14:creationId xmlns:p14="http://schemas.microsoft.com/office/powerpoint/2010/main" val="213330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5B1F0-61A5-D54F-AE99-358794EA4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1349B2-AD09-C64C-872B-0FC202AD42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B9892A-6F14-9648-A670-39791D746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CE12F-F053-974C-AEFE-F429DCA861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DBBA3A-E994-BE45-B076-1ED888E13875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78A9B-3308-8C41-91F4-7BC962F01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0B5BD-2871-7646-BAA0-E41422737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4E5-2D30-CB49-AD62-9DE3C411B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5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748A7-BEC5-214F-91A5-5C4825A9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568BC-7D2C-B348-9791-C9E709556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F1903-739F-EF40-B722-EEA5CCC178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DBBA3A-E994-BE45-B076-1ED888E13875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E3B1B-AB1A-C44D-9BC8-41CB5E306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C6B4A-D9C5-8B45-98E8-1BE70AA87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4E5-2D30-CB49-AD62-9DE3C411B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59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EBCD45-AED2-4943-8A2C-C127D0AEB3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2D4D41-DA14-7247-8859-781EBE0C6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3A5E7-88FD-604F-AF58-3E08F7C486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DBBA3A-E994-BE45-B076-1ED888E13875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931-B04A-0E49-9732-EB5F9F5DD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9A795-4858-A449-B26B-A49F80A3D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4E5-2D30-CB49-AD62-9DE3C411B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1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24F6-CAE0-774B-9144-D024944E6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FCA13D-F4DD-4F41-8D86-202E3DCFB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950D7-2D31-A34C-AA39-C6341A678C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DBBA3A-E994-BE45-B076-1ED888E13875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FABF4-4E4D-704E-81EF-1E8C0AED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D96B0-67B2-8640-AA04-36CB8EFF6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4E5-2D30-CB49-AD62-9DE3C411B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4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B3825-62E5-644F-8648-AA3649592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659A6-605B-D248-86A8-948F4FF86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6A6EC-FB9D-A641-98B2-E73FDF1974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DBBA3A-E994-BE45-B076-1ED888E13875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44054-8956-574B-9D56-DB2A1BDAC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26A90-FB24-7B44-865A-3BB32A27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4E5-2D30-CB49-AD62-9DE3C411B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7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F670-7281-A24E-B2AF-762973ECC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E5FA2-5C0D-434E-BC34-0B64C7938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9956E-3188-A342-B9B5-8DF5C2E8CB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DBBA3A-E994-BE45-B076-1ED888E13875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D08B7-3CD7-6F46-A01F-2ACE0A9CF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FB5AB-DAF9-664E-8A44-FAE73046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4E5-2D30-CB49-AD62-9DE3C411B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A94D5-C9A7-9546-8699-2C514BB93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768B0-B187-3F4E-B5C1-6DB9FF689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901E8-35BA-4248-8C50-4012012C6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17109-7755-F944-8D05-910FE4E5CD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DBBA3A-E994-BE45-B076-1ED888E13875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DD801-1A0B-9448-8EA5-B123F0314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9CBE64-EC54-6245-9913-FC262C18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4E5-2D30-CB49-AD62-9DE3C411B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0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B6E29-E5B8-2448-B9BA-7C4788B0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7F142-1F46-FC48-96BA-2BB56FA0F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60267-5DF6-F049-9BC2-0B0F76820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04A1A0-E634-D64E-85AA-93E3C04CF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CE1CF0-D07C-4F4B-A140-1D22BB69B7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79D2A-57D3-104A-8D76-278C91CC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DBBA3A-E994-BE45-B076-1ED888E13875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1C25EF-39BF-F44F-BC25-AB3216950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CCAF75-A66C-7949-8483-D509BA02A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4E5-2D30-CB49-AD62-9DE3C411B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0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3A293-FEF3-594B-8483-4823D9D82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A1BF3B-BBC8-D248-A64D-8267EFCC38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DBBA3A-E994-BE45-B076-1ED888E13875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D2E6BD-6957-C242-AA44-964645B33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DF681-344D-3E4C-888C-8E002BBCA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4E5-2D30-CB49-AD62-9DE3C411B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5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72FCE7-475F-534F-99B9-117D93400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DBBA3A-E994-BE45-B076-1ED888E13875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56488F-19F7-5A42-8954-F9DB3EDEE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2758E0-9FD8-7343-A8FB-A8B10F2A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4E5-2D30-CB49-AD62-9DE3C411B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FD79E-174F-B149-8F75-6F33A6780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F08BD-6DBA-2645-8E86-478585360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B53D6-9FA8-8C40-996D-3F6ED1EA6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0DA533-8738-684A-8D98-737D611B0D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7DBBA3A-E994-BE45-B076-1ED888E13875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9AEB0-ACE0-9B42-B3AE-81AEA410C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B3482D-4C5E-5A4C-B96A-E54BAD458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F4E5-2D30-CB49-AD62-9DE3C411B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9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 Same Side Corner Rectangle 38">
            <a:extLst>
              <a:ext uri="{FF2B5EF4-FFF2-40B4-BE49-F238E27FC236}">
                <a16:creationId xmlns:a16="http://schemas.microsoft.com/office/drawing/2014/main" id="{34CC4479-E75C-5C43-ACCB-2437CFE502E1}"/>
              </a:ext>
            </a:extLst>
          </p:cNvPr>
          <p:cNvSpPr/>
          <p:nvPr userDrawn="1"/>
        </p:nvSpPr>
        <p:spPr>
          <a:xfrm>
            <a:off x="208344" y="258576"/>
            <a:ext cx="11783028" cy="2196073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3">
                  <a:lumMod val="20000"/>
                  <a:lumOff val="80000"/>
                  <a:shade val="30000"/>
                  <a:satMod val="115000"/>
                  <a:alpha val="50000"/>
                </a:schemeClr>
              </a:gs>
              <a:gs pos="22000">
                <a:schemeClr val="accent3">
                  <a:shade val="67500"/>
                  <a:satMod val="115000"/>
                  <a:lumMod val="13000"/>
                  <a:lumOff val="87000"/>
                </a:schemeClr>
              </a:gs>
              <a:gs pos="100000">
                <a:schemeClr val="accent3">
                  <a:lumMod val="20000"/>
                  <a:lumOff val="8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5B8A8698-4C1B-BC45-9A2F-4199104743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06357" y="460572"/>
            <a:ext cx="2387107" cy="118335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77732274-E9B4-FF4B-81CD-82ADD6BDCFD0}"/>
              </a:ext>
            </a:extLst>
          </p:cNvPr>
          <p:cNvSpPr txBox="1"/>
          <p:nvPr userDrawn="1"/>
        </p:nvSpPr>
        <p:spPr>
          <a:xfrm>
            <a:off x="6202996" y="910068"/>
            <a:ext cx="77009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>
                <a:solidFill>
                  <a:srgbClr val="1B296D"/>
                </a:solidFill>
              </a:rPr>
              <a:t>The 11</a:t>
            </a:r>
            <a:r>
              <a:rPr lang="en-US" b="1" baseline="30000" dirty="0">
                <a:solidFill>
                  <a:srgbClr val="1B296D"/>
                </a:solidFill>
              </a:rPr>
              <a:t>th</a:t>
            </a:r>
            <a:r>
              <a:rPr lang="en-US" b="1" dirty="0">
                <a:solidFill>
                  <a:srgbClr val="1B296D"/>
                </a:solidFill>
              </a:rPr>
              <a:t> International Conference and </a:t>
            </a:r>
          </a:p>
          <a:p>
            <a:pPr lvl="0"/>
            <a:r>
              <a:rPr lang="en-US" b="1" dirty="0">
                <a:solidFill>
                  <a:srgbClr val="1B296D"/>
                </a:solidFill>
              </a:rPr>
              <a:t>Exhibition on Chemistry in Industry</a:t>
            </a:r>
          </a:p>
          <a:p>
            <a:pPr lvl="0"/>
            <a:r>
              <a:rPr lang="en-US" dirty="0">
                <a:solidFill>
                  <a:srgbClr val="1B296D"/>
                </a:solidFill>
              </a:rPr>
              <a:t>October 29-31, 2019</a:t>
            </a:r>
          </a:p>
          <a:p>
            <a:pPr lvl="0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Manama Kingdom of Bahrain </a:t>
            </a:r>
          </a:p>
          <a:p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50593F2-EA5A-D24D-B245-3CAAF2A8DAD5}"/>
              </a:ext>
            </a:extLst>
          </p:cNvPr>
          <p:cNvSpPr txBox="1"/>
          <p:nvPr userDrawn="1"/>
        </p:nvSpPr>
        <p:spPr>
          <a:xfrm>
            <a:off x="3769486" y="1356613"/>
            <a:ext cx="1128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2019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439F2A-1D26-D741-87D9-AB4097225D8B}"/>
              </a:ext>
            </a:extLst>
          </p:cNvPr>
          <p:cNvSpPr txBox="1"/>
          <p:nvPr userDrawn="1"/>
        </p:nvSpPr>
        <p:spPr>
          <a:xfrm>
            <a:off x="1370300" y="1730495"/>
            <a:ext cx="405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kern="0" dirty="0">
                <a:solidFill>
                  <a:schemeClr val="accent2"/>
                </a:solidFill>
                <a:effectLst/>
              </a:rPr>
              <a:t>Breakthrough Solutions through Innovative Materials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EF96BD1-C410-2C40-94E6-F71A5271D3CC}"/>
              </a:ext>
            </a:extLst>
          </p:cNvPr>
          <p:cNvSpPr/>
          <p:nvPr userDrawn="1"/>
        </p:nvSpPr>
        <p:spPr>
          <a:xfrm>
            <a:off x="208344" y="177034"/>
            <a:ext cx="11783028" cy="64552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itle Placeholder 39">
            <a:extLst>
              <a:ext uri="{FF2B5EF4-FFF2-40B4-BE49-F238E27FC236}">
                <a16:creationId xmlns:a16="http://schemas.microsoft.com/office/drawing/2014/main" id="{95778B41-476D-4E41-B767-A1E00B596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058" y="2399850"/>
            <a:ext cx="10515600" cy="1729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(48pt)</a:t>
            </a:r>
          </a:p>
        </p:txBody>
      </p:sp>
      <p:sp>
        <p:nvSpPr>
          <p:cNvPr id="43" name="Date Placeholder 42">
            <a:extLst>
              <a:ext uri="{FF2B5EF4-FFF2-40B4-BE49-F238E27FC236}">
                <a16:creationId xmlns:a16="http://schemas.microsoft.com/office/drawing/2014/main" id="{C722DF13-9C9C-D949-9F41-35EBF9AC87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8258" y="55848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rgbClr val="C55A11"/>
                </a:solidFill>
              </a:defRPr>
            </a:lvl1pPr>
          </a:lstStyle>
          <a:p>
            <a:r>
              <a:rPr lang="en-US" dirty="0"/>
              <a:t>xx October, 2019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E3A2A127-C620-794D-9452-E8D7FD5D2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2058" y="4272137"/>
            <a:ext cx="10515600" cy="584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z="2400" dirty="0"/>
              <a:t>Author/s Name/s (24pt)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851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EA0BD0-1695-834D-88EE-CBD6710CA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01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Page Title (32pt)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5FBBE-626A-F540-AB52-0E6BBCCF5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219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4086C-042C-4B4C-9054-B0090C5B8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4F4E5-2D30-CB49-AD62-9DE3C411B2C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A1B087-4824-1940-9785-68242219381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236819" y="218362"/>
            <a:ext cx="1410700" cy="853576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7922A2-0C33-E14E-BDEE-D67C35D000A0}"/>
              </a:ext>
            </a:extLst>
          </p:cNvPr>
          <p:cNvCxnSpPr/>
          <p:nvPr userDrawn="1"/>
        </p:nvCxnSpPr>
        <p:spPr>
          <a:xfrm flipV="1">
            <a:off x="381965" y="1098859"/>
            <a:ext cx="11354764" cy="4703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50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1B296D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19D77-0CDF-8B45-8D91-911BD29CEE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67329"/>
            <a:ext cx="9144000" cy="2387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291DA4-E533-A84D-A45D-52694345473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4216401"/>
            <a:ext cx="9144000" cy="10985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94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9CD9-01E8-744B-A449-A3A11599C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68345-7E80-6B45-BCDA-A3B7B3E8A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97431"/>
      </p:ext>
    </p:extLst>
  </p:cSld>
  <p:clrMapOvr>
    <a:masterClrMapping/>
  </p:clrMapOvr>
</p:sld>
</file>

<file path=ppt/theme/theme1.xml><?xml version="1.0" encoding="utf-8"?>
<a:theme xmlns:a="http://schemas.openxmlformats.org/drawingml/2006/main" name="ChemIndix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emIndixTemplate-Oral2" id="{CDBB21A0-779A-AB4D-AA36-C1051CDF6BF2}" vid="{D151D45D-5B97-A445-9DDD-957651F620BC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emIndixTemplate-Oral2" id="{CDBB21A0-779A-AB4D-AA36-C1051CDF6BF2}" vid="{01E532A0-06D6-F645-924B-1B874F68F0D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ChemIndix Theme</Template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ChemIndix Theme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2019-10-10T07:51:18Z</dcterms:created>
  <dcterms:modified xsi:type="dcterms:W3CDTF">2019-10-10T07:53:02Z</dcterms:modified>
</cp:coreProperties>
</file>