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30240288" cy="40319325"/>
  <p:notesSz cx="6858000" cy="9144000"/>
  <p:defaultTextStyle>
    <a:defPPr>
      <a:defRPr lang="en-US"/>
    </a:defPPr>
    <a:lvl1pPr marL="0" algn="l" defTabSz="3386658" rtl="0" eaLnBrk="1" latinLnBrk="0" hangingPunct="1">
      <a:defRPr sz="6667" kern="1200">
        <a:solidFill>
          <a:schemeClr val="tx1"/>
        </a:solidFill>
        <a:latin typeface="+mn-lt"/>
        <a:ea typeface="+mn-ea"/>
        <a:cs typeface="+mn-cs"/>
      </a:defRPr>
    </a:lvl1pPr>
    <a:lvl2pPr marL="1693329" algn="l" defTabSz="3386658" rtl="0" eaLnBrk="1" latinLnBrk="0" hangingPunct="1">
      <a:defRPr sz="6667" kern="1200">
        <a:solidFill>
          <a:schemeClr val="tx1"/>
        </a:solidFill>
        <a:latin typeface="+mn-lt"/>
        <a:ea typeface="+mn-ea"/>
        <a:cs typeface="+mn-cs"/>
      </a:defRPr>
    </a:lvl2pPr>
    <a:lvl3pPr marL="3386658" algn="l" defTabSz="3386658" rtl="0" eaLnBrk="1" latinLnBrk="0" hangingPunct="1">
      <a:defRPr sz="6667" kern="1200">
        <a:solidFill>
          <a:schemeClr val="tx1"/>
        </a:solidFill>
        <a:latin typeface="+mn-lt"/>
        <a:ea typeface="+mn-ea"/>
        <a:cs typeface="+mn-cs"/>
      </a:defRPr>
    </a:lvl3pPr>
    <a:lvl4pPr marL="5079988" algn="l" defTabSz="3386658" rtl="0" eaLnBrk="1" latinLnBrk="0" hangingPunct="1">
      <a:defRPr sz="6667" kern="1200">
        <a:solidFill>
          <a:schemeClr val="tx1"/>
        </a:solidFill>
        <a:latin typeface="+mn-lt"/>
        <a:ea typeface="+mn-ea"/>
        <a:cs typeface="+mn-cs"/>
      </a:defRPr>
    </a:lvl4pPr>
    <a:lvl5pPr marL="6773316" algn="l" defTabSz="3386658" rtl="0" eaLnBrk="1" latinLnBrk="0" hangingPunct="1">
      <a:defRPr sz="6667" kern="1200">
        <a:solidFill>
          <a:schemeClr val="tx1"/>
        </a:solidFill>
        <a:latin typeface="+mn-lt"/>
        <a:ea typeface="+mn-ea"/>
        <a:cs typeface="+mn-cs"/>
      </a:defRPr>
    </a:lvl5pPr>
    <a:lvl6pPr marL="8466645" algn="l" defTabSz="3386658" rtl="0" eaLnBrk="1" latinLnBrk="0" hangingPunct="1">
      <a:defRPr sz="6667" kern="1200">
        <a:solidFill>
          <a:schemeClr val="tx1"/>
        </a:solidFill>
        <a:latin typeface="+mn-lt"/>
        <a:ea typeface="+mn-ea"/>
        <a:cs typeface="+mn-cs"/>
      </a:defRPr>
    </a:lvl6pPr>
    <a:lvl7pPr marL="10159974" algn="l" defTabSz="3386658" rtl="0" eaLnBrk="1" latinLnBrk="0" hangingPunct="1">
      <a:defRPr sz="6667" kern="1200">
        <a:solidFill>
          <a:schemeClr val="tx1"/>
        </a:solidFill>
        <a:latin typeface="+mn-lt"/>
        <a:ea typeface="+mn-ea"/>
        <a:cs typeface="+mn-cs"/>
      </a:defRPr>
    </a:lvl7pPr>
    <a:lvl8pPr marL="11853303" algn="l" defTabSz="3386658" rtl="0" eaLnBrk="1" latinLnBrk="0" hangingPunct="1">
      <a:defRPr sz="6667" kern="1200">
        <a:solidFill>
          <a:schemeClr val="tx1"/>
        </a:solidFill>
        <a:latin typeface="+mn-lt"/>
        <a:ea typeface="+mn-ea"/>
        <a:cs typeface="+mn-cs"/>
      </a:defRPr>
    </a:lvl8pPr>
    <a:lvl9pPr marL="13546633" algn="l" defTabSz="3386658" rtl="0" eaLnBrk="1" latinLnBrk="0" hangingPunct="1">
      <a:defRPr sz="66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0"/>
  </p:normalViewPr>
  <p:slideViewPr>
    <p:cSldViewPr snapToGrid="0" snapToObjects="1">
      <p:cViewPr>
        <p:scale>
          <a:sx n="46" d="100"/>
          <a:sy n="46" d="100"/>
        </p:scale>
        <p:origin x="480" y="-3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6598559"/>
            <a:ext cx="25704245" cy="14037098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1176982"/>
            <a:ext cx="22680216" cy="9734501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ADC7-2691-974A-8BF2-B874BEAE889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90E9-F04D-F04D-AD62-C4411816D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1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ADC7-2691-974A-8BF2-B874BEAE889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90E9-F04D-F04D-AD62-C4411816D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12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146631"/>
            <a:ext cx="6520562" cy="3416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146631"/>
            <a:ext cx="19183683" cy="3416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ADC7-2691-974A-8BF2-B874BEAE889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90E9-F04D-F04D-AD62-C4411816D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4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ADC7-2691-974A-8BF2-B874BEAE889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90E9-F04D-F04D-AD62-C4411816D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7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051844"/>
            <a:ext cx="26082248" cy="16771716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6982227"/>
            <a:ext cx="26082248" cy="8819849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ADC7-2691-974A-8BF2-B874BEAE889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90E9-F04D-F04D-AD62-C4411816D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9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0733154"/>
            <a:ext cx="12852122" cy="255822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0733154"/>
            <a:ext cx="12852122" cy="255822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ADC7-2691-974A-8BF2-B874BEAE889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90E9-F04D-F04D-AD62-C4411816D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2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146639"/>
            <a:ext cx="26082248" cy="779320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9883837"/>
            <a:ext cx="12793057" cy="4843916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4727753"/>
            <a:ext cx="12793057" cy="216623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9883837"/>
            <a:ext cx="12856061" cy="4843916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4727753"/>
            <a:ext cx="12856061" cy="216623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ADC7-2691-974A-8BF2-B874BEAE889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90E9-F04D-F04D-AD62-C4411816D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1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ADC7-2691-974A-8BF2-B874BEAE889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90E9-F04D-F04D-AD62-C4411816D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8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ADC7-2691-974A-8BF2-B874BEAE889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90E9-F04D-F04D-AD62-C4411816D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4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687955"/>
            <a:ext cx="9753280" cy="9407843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5805245"/>
            <a:ext cx="15309146" cy="28652854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095798"/>
            <a:ext cx="9753280" cy="22408961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ADC7-2691-974A-8BF2-B874BEAE889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90E9-F04D-F04D-AD62-C4411816D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0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687955"/>
            <a:ext cx="9753280" cy="9407843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5805245"/>
            <a:ext cx="15309146" cy="28652854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095798"/>
            <a:ext cx="9753280" cy="22408961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ADC7-2691-974A-8BF2-B874BEAE889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90E9-F04D-F04D-AD62-C4411816D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146639"/>
            <a:ext cx="26082248" cy="7793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0733154"/>
            <a:ext cx="26082248" cy="25582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7370050"/>
            <a:ext cx="6804065" cy="2146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1ADC7-2691-974A-8BF2-B874BEAE8890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7370050"/>
            <a:ext cx="10206097" cy="2146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7370050"/>
            <a:ext cx="6804065" cy="2146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390E9-F04D-F04D-AD62-C4411816D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9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1B0111C5-234A-2647-BF7F-14B9519E662B}"/>
              </a:ext>
            </a:extLst>
          </p:cNvPr>
          <p:cNvSpPr/>
          <p:nvPr/>
        </p:nvSpPr>
        <p:spPr>
          <a:xfrm>
            <a:off x="551377" y="25033920"/>
            <a:ext cx="9450090" cy="270570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noAutofit/>
          </a:bodyPr>
          <a:lstStyle/>
          <a:p>
            <a:pPr defTabSz="3266032">
              <a:defRPr/>
            </a:pPr>
            <a:r>
              <a:rPr lang="en-US" sz="2976" kern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text size 36</a:t>
            </a:r>
          </a:p>
          <a:p>
            <a:pPr defTabSz="3266032">
              <a:defRPr/>
            </a:pPr>
            <a:endParaRPr lang="en-US" sz="2894" kern="0" dirty="0">
              <a:solidFill>
                <a:srgbClr val="676A6E"/>
              </a:solidFill>
              <a:latin typeface="Trebuchet MS" panose="020B0603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7CC571C-7D6D-3146-AA06-EDF64CAA3509}"/>
              </a:ext>
            </a:extLst>
          </p:cNvPr>
          <p:cNvSpPr/>
          <p:nvPr/>
        </p:nvSpPr>
        <p:spPr>
          <a:xfrm>
            <a:off x="10409133" y="10793457"/>
            <a:ext cx="9450090" cy="27768997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noAutofit/>
          </a:bodyPr>
          <a:lstStyle/>
          <a:p>
            <a:pPr algn="just" defTabSz="3266032">
              <a:defRPr/>
            </a:pPr>
            <a:r>
              <a:rPr lang="en-US" sz="2976" kern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text size 36</a:t>
            </a:r>
          </a:p>
          <a:p>
            <a:pPr algn="just" defTabSz="3266032">
              <a:defRPr/>
            </a:pPr>
            <a:endParaRPr lang="en-US" sz="2976" kern="0" dirty="0">
              <a:solidFill>
                <a:prstClr val="black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1F851D-FA58-394F-AB12-B83FF53FC261}"/>
              </a:ext>
            </a:extLst>
          </p:cNvPr>
          <p:cNvSpPr/>
          <p:nvPr/>
        </p:nvSpPr>
        <p:spPr>
          <a:xfrm>
            <a:off x="551378" y="10789153"/>
            <a:ext cx="9450090" cy="13200092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noAutofit/>
          </a:bodyPr>
          <a:lstStyle/>
          <a:p>
            <a:pPr algn="just" defTabSz="3266032">
              <a:defRPr/>
            </a:pPr>
            <a:r>
              <a:rPr lang="en-US" sz="2976" kern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text size 36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0B2992-0877-244B-A000-E095B595FA44}"/>
              </a:ext>
            </a:extLst>
          </p:cNvPr>
          <p:cNvSpPr/>
          <p:nvPr/>
        </p:nvSpPr>
        <p:spPr>
          <a:xfrm>
            <a:off x="20276703" y="10789153"/>
            <a:ext cx="9450090" cy="10888209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noAutofit/>
          </a:bodyPr>
          <a:lstStyle/>
          <a:p>
            <a:pPr defTabSz="3266032">
              <a:defRPr/>
            </a:pPr>
            <a:r>
              <a:rPr lang="en-US" sz="2976" kern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text size 36</a:t>
            </a:r>
          </a:p>
          <a:p>
            <a:pPr defTabSz="3266032">
              <a:defRPr/>
            </a:pPr>
            <a:endParaRPr lang="en-US" sz="2894" kern="1400" dirty="0">
              <a:solidFill>
                <a:srgbClr val="676A6E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51708F9-BD50-414A-9CC2-6F42CCF9B7BE}"/>
              </a:ext>
            </a:extLst>
          </p:cNvPr>
          <p:cNvSpPr/>
          <p:nvPr/>
        </p:nvSpPr>
        <p:spPr>
          <a:xfrm>
            <a:off x="20276703" y="22727131"/>
            <a:ext cx="9450090" cy="6477259"/>
          </a:xfrm>
          <a:prstGeom prst="rect">
            <a:avLst/>
          </a:prstGeom>
          <a:noFill/>
          <a:ln>
            <a:solidFill>
              <a:srgbClr val="FF8427">
                <a:lumMod val="75000"/>
              </a:srgbClr>
            </a:solidFill>
          </a:ln>
        </p:spPr>
        <p:txBody>
          <a:bodyPr wrap="square" anchor="t">
            <a:noAutofit/>
          </a:bodyPr>
          <a:lstStyle/>
          <a:p>
            <a:pPr defTabSz="3266032">
              <a:defRPr/>
            </a:pPr>
            <a:r>
              <a:rPr lang="en-US" sz="3307" kern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text size 36</a:t>
            </a:r>
          </a:p>
          <a:p>
            <a:pPr defTabSz="3266032">
              <a:defRPr/>
            </a:pPr>
            <a:endParaRPr lang="en-US" sz="3307" kern="1400" dirty="0">
              <a:solidFill>
                <a:srgbClr val="66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1524D3C-9288-5842-BA21-00EC11EE671B}"/>
              </a:ext>
            </a:extLst>
          </p:cNvPr>
          <p:cNvSpPr/>
          <p:nvPr/>
        </p:nvSpPr>
        <p:spPr>
          <a:xfrm>
            <a:off x="519846" y="28774165"/>
            <a:ext cx="9450090" cy="10040538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noAutofit/>
          </a:bodyPr>
          <a:lstStyle/>
          <a:p>
            <a:pPr defTabSz="3266032">
              <a:defRPr/>
            </a:pPr>
            <a:r>
              <a:rPr lang="en-US" sz="2976" kern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text size 36</a:t>
            </a:r>
          </a:p>
          <a:p>
            <a:pPr defTabSz="3266032">
              <a:defRPr/>
            </a:pPr>
            <a:endParaRPr lang="en-US" sz="2894" kern="1400" dirty="0">
              <a:solidFill>
                <a:srgbClr val="6633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3D413B5-88F9-804F-BAF5-1BFB60C38503}"/>
              </a:ext>
            </a:extLst>
          </p:cNvPr>
          <p:cNvSpPr/>
          <p:nvPr/>
        </p:nvSpPr>
        <p:spPr>
          <a:xfrm>
            <a:off x="20276703" y="30276436"/>
            <a:ext cx="9450090" cy="8538267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noAutofit/>
          </a:bodyPr>
          <a:lstStyle/>
          <a:p>
            <a:pPr defTabSz="3266032">
              <a:defRPr/>
            </a:pPr>
            <a:r>
              <a:rPr lang="en-US" sz="2976" kern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text size 36</a:t>
            </a:r>
          </a:p>
          <a:p>
            <a:pPr marL="472516" indent="-472516" defTabSz="3266032">
              <a:buFont typeface="Arial" panose="020B0604020202020204" pitchFamily="34" charset="0"/>
              <a:buChar char="•"/>
              <a:defRPr/>
            </a:pPr>
            <a:endParaRPr lang="en-US" sz="2894" kern="1400" dirty="0">
              <a:solidFill>
                <a:srgbClr val="676A6E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7C03A25E-0166-EA48-BAD8-BCC854B3F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693" y="2977562"/>
            <a:ext cx="29234903" cy="3391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3300"/>
                </a:solidFill>
              </a14:hiddenFill>
            </a:ext>
            <a:ext uri="{91240B29-F687-4F45-9708-019B960494DF}">
              <a14:hiddenLine xmlns:a14="http://schemas.microsoft.com/office/drawing/2010/main" w="2857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0D6CC"/>
                  </a:outerShdw>
                </a:effectLst>
              </a14:hiddenEffects>
            </a:ext>
          </a:extLst>
        </p:spPr>
        <p:txBody>
          <a:bodyPr vert="horz" wrap="square" lIns="29400" tIns="29400" rIns="29400" bIns="29400" numCol="1" anchor="t" anchorCtr="0" compatLnSpc="1">
            <a:prstTxWarp prst="textNoShape">
              <a:avLst/>
            </a:prstTxWarp>
          </a:bodyPr>
          <a:lstStyle/>
          <a:p>
            <a:pPr defTabSz="756026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8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CB4BF50-CE54-EE47-BCD0-E92B187BED44}"/>
              </a:ext>
            </a:extLst>
          </p:cNvPr>
          <p:cNvSpPr/>
          <p:nvPr/>
        </p:nvSpPr>
        <p:spPr>
          <a:xfrm>
            <a:off x="621007" y="5969613"/>
            <a:ext cx="22560352" cy="1110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266032"/>
            <a:r>
              <a:rPr lang="en-US" sz="6614" b="1" dirty="0">
                <a:solidFill>
                  <a:srgbClr val="E84C22"/>
                </a:solidFill>
                <a:latin typeface="Trebuchet MS" panose="020B0603020202020204" pitchFamily="34" charset="0"/>
              </a:rPr>
              <a:t>Title size 80</a:t>
            </a:r>
            <a:endParaRPr lang="en-US" sz="1323" kern="1400" dirty="0">
              <a:solidFill>
                <a:srgbClr val="E84C2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E22510D-6847-0245-9FF5-D22307051BB8}"/>
              </a:ext>
            </a:extLst>
          </p:cNvPr>
          <p:cNvSpPr/>
          <p:nvPr/>
        </p:nvSpPr>
        <p:spPr>
          <a:xfrm>
            <a:off x="523669" y="23981831"/>
            <a:ext cx="9411398" cy="1058410"/>
          </a:xfrm>
          <a:prstGeom prst="rect">
            <a:avLst/>
          </a:prstGeom>
          <a:solidFill>
            <a:srgbClr val="E84C22"/>
          </a:solidFill>
          <a:ln>
            <a:solidFill>
              <a:srgbClr val="FF8427">
                <a:lumMod val="75000"/>
              </a:srgbClr>
            </a:solidFill>
          </a:ln>
          <a:effectLst/>
        </p:spPr>
        <p:txBody>
          <a:bodyPr vert="horz" wrap="none" lIns="30240" tIns="30240" rIns="30240" bIns="3024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75602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57" b="1" kern="0" dirty="0">
                <a:solidFill>
                  <a:prstClr val="white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Objective 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17A95D5-40DB-BE43-AB8C-41D9B464EE80}"/>
              </a:ext>
            </a:extLst>
          </p:cNvPr>
          <p:cNvSpPr/>
          <p:nvPr/>
        </p:nvSpPr>
        <p:spPr>
          <a:xfrm>
            <a:off x="519846" y="27717112"/>
            <a:ext cx="9450090" cy="1058410"/>
          </a:xfrm>
          <a:prstGeom prst="rect">
            <a:avLst/>
          </a:prstGeom>
          <a:solidFill>
            <a:srgbClr val="E84C22"/>
          </a:solidFill>
          <a:ln>
            <a:solidFill>
              <a:srgbClr val="FF8427">
                <a:lumMod val="75000"/>
              </a:srgbClr>
            </a:solidFill>
          </a:ln>
          <a:effectLst/>
        </p:spPr>
        <p:txBody>
          <a:bodyPr vert="horz" wrap="none" lIns="30240" tIns="30240" rIns="30240" bIns="3024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75602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57" b="1" kern="0" dirty="0">
                <a:solidFill>
                  <a:prstClr val="white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Experimental Work 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D835B3C-E1FD-DA47-9370-4E7DBC445CC1}"/>
              </a:ext>
            </a:extLst>
          </p:cNvPr>
          <p:cNvSpPr/>
          <p:nvPr/>
        </p:nvSpPr>
        <p:spPr>
          <a:xfrm>
            <a:off x="20276704" y="21676651"/>
            <a:ext cx="9450090" cy="1058410"/>
          </a:xfrm>
          <a:prstGeom prst="rect">
            <a:avLst/>
          </a:prstGeom>
          <a:solidFill>
            <a:srgbClr val="E84C22"/>
          </a:solidFill>
          <a:ln>
            <a:solidFill>
              <a:srgbClr val="FF8427">
                <a:lumMod val="75000"/>
              </a:srgbClr>
            </a:solidFill>
          </a:ln>
          <a:effectLst/>
        </p:spPr>
        <p:txBody>
          <a:bodyPr vert="horz" wrap="none" lIns="30240" tIns="30240" rIns="30240" bIns="3024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75602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57" b="1" kern="0" dirty="0">
                <a:solidFill>
                  <a:prstClr val="white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Conclusions </a:t>
            </a:r>
          </a:p>
        </p:txBody>
      </p:sp>
      <p:sp>
        <p:nvSpPr>
          <p:cNvPr id="38" name="Text Box 6">
            <a:extLst>
              <a:ext uri="{FF2B5EF4-FFF2-40B4-BE49-F238E27FC236}">
                <a16:creationId xmlns:a16="http://schemas.microsoft.com/office/drawing/2014/main" id="{DCDE8709-4FBB-EE41-8D5B-136C8765F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847" y="9735046"/>
            <a:ext cx="9450090" cy="1058410"/>
          </a:xfrm>
          <a:prstGeom prst="rect">
            <a:avLst/>
          </a:prstGeom>
          <a:solidFill>
            <a:srgbClr val="E84C22"/>
          </a:solidFill>
          <a:ln>
            <a:solidFill>
              <a:srgbClr val="FF8427">
                <a:lumMod val="75000"/>
              </a:srgbClr>
            </a:solidFill>
          </a:ln>
          <a:effectLst/>
          <a:extLst/>
        </p:spPr>
        <p:txBody>
          <a:bodyPr vert="horz" wrap="none" lIns="30240" tIns="30240" rIns="30240" bIns="3024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75602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5457" b="1" kern="0" dirty="0">
                <a:solidFill>
                  <a:prstClr val="white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Introduction</a:t>
            </a:r>
            <a:endParaRPr lang="en-US" altLang="en-US" sz="5457" kern="0" dirty="0">
              <a:solidFill>
                <a:prstClr val="white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6179B8D-0C57-EB46-A9D4-755079A7D53B}"/>
              </a:ext>
            </a:extLst>
          </p:cNvPr>
          <p:cNvSpPr/>
          <p:nvPr/>
        </p:nvSpPr>
        <p:spPr>
          <a:xfrm>
            <a:off x="20276703" y="29211209"/>
            <a:ext cx="9450090" cy="1042951"/>
          </a:xfrm>
          <a:prstGeom prst="rect">
            <a:avLst/>
          </a:prstGeom>
          <a:solidFill>
            <a:srgbClr val="E84C22"/>
          </a:solidFill>
          <a:ln>
            <a:solidFill>
              <a:srgbClr val="FF8427">
                <a:lumMod val="75000"/>
              </a:srgbClr>
            </a:solidFill>
          </a:ln>
          <a:effectLst/>
        </p:spPr>
        <p:txBody>
          <a:bodyPr vert="horz" wrap="none" lIns="30240" tIns="30240" rIns="30240" bIns="30240" numCol="1" anchor="ctr" anchorCtr="0" compatLnSpc="1">
            <a:prstTxWarp prst="textNoShape">
              <a:avLst/>
            </a:prstTxWarp>
            <a:noAutofit/>
          </a:bodyPr>
          <a:lstStyle/>
          <a:p>
            <a:pPr algn="ctr" defTabSz="756026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57" b="1" kern="0" dirty="0">
                <a:solidFill>
                  <a:prstClr val="white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Acknowledgments</a:t>
            </a:r>
          </a:p>
        </p:txBody>
      </p:sp>
      <p:sp>
        <p:nvSpPr>
          <p:cNvPr id="40" name="Text Box 6">
            <a:extLst>
              <a:ext uri="{FF2B5EF4-FFF2-40B4-BE49-F238E27FC236}">
                <a16:creationId xmlns:a16="http://schemas.microsoft.com/office/drawing/2014/main" id="{10C3ED9F-97ED-A04E-A861-B236C2387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9133" y="9793201"/>
            <a:ext cx="9456036" cy="1030275"/>
          </a:xfrm>
          <a:prstGeom prst="rect">
            <a:avLst/>
          </a:prstGeom>
          <a:solidFill>
            <a:srgbClr val="E84C22"/>
          </a:solidFill>
          <a:ln>
            <a:solidFill>
              <a:srgbClr val="FF8427">
                <a:lumMod val="75000"/>
              </a:srgbClr>
            </a:solidFill>
          </a:ln>
          <a:effectLst/>
          <a:extLst/>
        </p:spPr>
        <p:txBody>
          <a:bodyPr vert="horz" wrap="none" lIns="30240" tIns="30240" rIns="30240" bIns="3024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R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6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rebuchet MS" panose="020B0603020202020204" pitchFamily="34" charset="0"/>
                <a:cs typeface="Arial" panose="020B0604020202020204" pitchFamily="34" charset="0"/>
              </a:defRPr>
            </a:lvl1pPr>
          </a:lstStyle>
          <a:p>
            <a:pPr algn="ctr" defTabSz="756026">
              <a:defRPr/>
            </a:pPr>
            <a:r>
              <a:rPr lang="en-US" altLang="en-US" sz="5457" kern="0" dirty="0">
                <a:solidFill>
                  <a:prstClr val="white"/>
                </a:solidFill>
              </a:rPr>
              <a:t>Results 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46EF36E-C9CC-DB43-8846-DCDB32912AC9}"/>
              </a:ext>
            </a:extLst>
          </p:cNvPr>
          <p:cNvSpPr/>
          <p:nvPr/>
        </p:nvSpPr>
        <p:spPr>
          <a:xfrm>
            <a:off x="621007" y="7897673"/>
            <a:ext cx="28728273" cy="1059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266032"/>
            <a:r>
              <a:rPr lang="en-US" sz="3307" b="1" kern="1400" dirty="0">
                <a:solidFill>
                  <a:srgbClr val="676A6E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Authors, Bold size 40</a:t>
            </a:r>
          </a:p>
          <a:p>
            <a:pPr defTabSz="3266032"/>
            <a:r>
              <a:rPr lang="en-US" sz="2976" kern="1400" dirty="0">
                <a:solidFill>
                  <a:srgbClr val="676A6E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Company, Department, Country, size 36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27872648-F62E-114D-BFE7-783C97829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007" y="2768397"/>
            <a:ext cx="4529878" cy="2757316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B2363006-8CDA-EE48-8D69-E3018DC05E18}"/>
              </a:ext>
            </a:extLst>
          </p:cNvPr>
          <p:cNvSpPr/>
          <p:nvPr/>
        </p:nvSpPr>
        <p:spPr>
          <a:xfrm>
            <a:off x="24612418" y="3021548"/>
            <a:ext cx="4736862" cy="242309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266032">
              <a:defRPr/>
            </a:pPr>
            <a:r>
              <a:rPr lang="en-US" sz="4465" kern="0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Your company logo</a:t>
            </a:r>
          </a:p>
        </p:txBody>
      </p:sp>
      <p:sp>
        <p:nvSpPr>
          <p:cNvPr id="44" name="Text Box 6">
            <a:extLst>
              <a:ext uri="{FF2B5EF4-FFF2-40B4-BE49-F238E27FC236}">
                <a16:creationId xmlns:a16="http://schemas.microsoft.com/office/drawing/2014/main" id="{E8C6C729-70E9-744F-A6DF-82B2E5541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8766" y="9769723"/>
            <a:ext cx="9448027" cy="1058410"/>
          </a:xfrm>
          <a:prstGeom prst="rect">
            <a:avLst/>
          </a:prstGeom>
          <a:solidFill>
            <a:srgbClr val="E84C22"/>
          </a:solidFill>
          <a:ln>
            <a:solidFill>
              <a:srgbClr val="FF8427">
                <a:lumMod val="75000"/>
              </a:srgbClr>
            </a:solidFill>
          </a:ln>
          <a:effectLst/>
          <a:extLst/>
        </p:spPr>
        <p:txBody>
          <a:bodyPr vert="horz" wrap="none" lIns="30240" tIns="30240" rIns="30240" bIns="3024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R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66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rebuchet MS" panose="020B0603020202020204" pitchFamily="34" charset="0"/>
                <a:cs typeface="Arial" panose="020B0604020202020204" pitchFamily="34" charset="0"/>
              </a:defRPr>
            </a:lvl1pPr>
          </a:lstStyle>
          <a:p>
            <a:pPr algn="ctr" defTabSz="756026">
              <a:defRPr/>
            </a:pPr>
            <a:r>
              <a:rPr lang="en-US" altLang="en-US" sz="5457" kern="0" dirty="0">
                <a:solidFill>
                  <a:prstClr val="white"/>
                </a:solidFill>
              </a:rPr>
              <a:t>Results and Discussion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35E601D-8669-5B4A-BD4C-AA89D2BFA012}"/>
              </a:ext>
            </a:extLst>
          </p:cNvPr>
          <p:cNvSpPr/>
          <p:nvPr/>
        </p:nvSpPr>
        <p:spPr>
          <a:xfrm>
            <a:off x="20274641" y="9769723"/>
            <a:ext cx="9462955" cy="29107791"/>
          </a:xfrm>
          <a:prstGeom prst="rect">
            <a:avLst/>
          </a:prstGeom>
          <a:noFill/>
          <a:ln w="57150" cap="flat" cmpd="sng" algn="ctr">
            <a:solidFill>
              <a:srgbClr val="FF842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266032">
              <a:defRPr/>
            </a:pPr>
            <a:endParaRPr lang="en-US" sz="6429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A3227E4-A856-2B49-9034-5C2CD3841556}"/>
              </a:ext>
            </a:extLst>
          </p:cNvPr>
          <p:cNvSpPr/>
          <p:nvPr/>
        </p:nvSpPr>
        <p:spPr>
          <a:xfrm>
            <a:off x="10398088" y="9774758"/>
            <a:ext cx="9462955" cy="29102755"/>
          </a:xfrm>
          <a:prstGeom prst="rect">
            <a:avLst/>
          </a:prstGeom>
          <a:noFill/>
          <a:ln w="57150" cap="flat" cmpd="sng" algn="ctr">
            <a:solidFill>
              <a:srgbClr val="FF842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266032">
              <a:defRPr/>
            </a:pPr>
            <a:endParaRPr lang="en-US" sz="6429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1D933D3-71AB-4D43-9416-8FE25ACB6BE6}"/>
              </a:ext>
            </a:extLst>
          </p:cNvPr>
          <p:cNvSpPr/>
          <p:nvPr/>
        </p:nvSpPr>
        <p:spPr>
          <a:xfrm>
            <a:off x="499821" y="9784452"/>
            <a:ext cx="9462955" cy="29093061"/>
          </a:xfrm>
          <a:prstGeom prst="rect">
            <a:avLst/>
          </a:prstGeom>
          <a:noFill/>
          <a:ln w="57150" cap="flat" cmpd="sng" algn="ctr">
            <a:solidFill>
              <a:srgbClr val="FF842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3266032"/>
            <a:endParaRPr lang="en-US" sz="6429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ED333A-60FA-A640-A2AE-0EE136A2ED1A}"/>
              </a:ext>
            </a:extLst>
          </p:cNvPr>
          <p:cNvSpPr txBox="1"/>
          <p:nvPr/>
        </p:nvSpPr>
        <p:spPr>
          <a:xfrm>
            <a:off x="16009794" y="7869990"/>
            <a:ext cx="120238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Note: Printing size A0 (84cm x 112cm)</a:t>
            </a:r>
          </a:p>
        </p:txBody>
      </p:sp>
    </p:spTree>
    <p:extLst>
      <p:ext uri="{BB962C8B-B14F-4D97-AF65-F5344CB8AC3E}">
        <p14:creationId xmlns:p14="http://schemas.microsoft.com/office/powerpoint/2010/main" val="3429589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67</Words>
  <Application>Microsoft Macintosh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 . RaNa . .</dc:creator>
  <cp:lastModifiedBy>. . RaNa . .</cp:lastModifiedBy>
  <cp:revision>4</cp:revision>
  <cp:lastPrinted>2019-09-16T05:30:47Z</cp:lastPrinted>
  <dcterms:created xsi:type="dcterms:W3CDTF">2019-09-15T19:04:47Z</dcterms:created>
  <dcterms:modified xsi:type="dcterms:W3CDTF">2019-09-16T06:11:31Z</dcterms:modified>
</cp:coreProperties>
</file>